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5"/>
  </p:notesMasterIdLst>
  <p:sldIdLst>
    <p:sldId id="548" r:id="rId2"/>
    <p:sldId id="367" r:id="rId3"/>
    <p:sldId id="515" r:id="rId4"/>
    <p:sldId id="549" r:id="rId5"/>
    <p:sldId id="568" r:id="rId6"/>
    <p:sldId id="569" r:id="rId7"/>
    <p:sldId id="550" r:id="rId8"/>
    <p:sldId id="551" r:id="rId9"/>
    <p:sldId id="552" r:id="rId10"/>
    <p:sldId id="553" r:id="rId11"/>
    <p:sldId id="554" r:id="rId12"/>
    <p:sldId id="572" r:id="rId13"/>
    <p:sldId id="571" r:id="rId14"/>
    <p:sldId id="555" r:id="rId15"/>
    <p:sldId id="556" r:id="rId16"/>
    <p:sldId id="557" r:id="rId17"/>
    <p:sldId id="558" r:id="rId18"/>
    <p:sldId id="559" r:id="rId19"/>
    <p:sldId id="560" r:id="rId20"/>
    <p:sldId id="561" r:id="rId21"/>
    <p:sldId id="562" r:id="rId22"/>
    <p:sldId id="563" r:id="rId23"/>
    <p:sldId id="564" r:id="rId24"/>
    <p:sldId id="382" r:id="rId25"/>
    <p:sldId id="565" r:id="rId26"/>
    <p:sldId id="386" r:id="rId27"/>
    <p:sldId id="385" r:id="rId28"/>
    <p:sldId id="384" r:id="rId29"/>
    <p:sldId id="387" r:id="rId30"/>
    <p:sldId id="566" r:id="rId31"/>
    <p:sldId id="383" r:id="rId32"/>
    <p:sldId id="381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9" r:id="rId42"/>
    <p:sldId id="400" r:id="rId43"/>
    <p:sldId id="401" r:id="rId44"/>
    <p:sldId id="402" r:id="rId45"/>
    <p:sldId id="398" r:id="rId46"/>
    <p:sldId id="403" r:id="rId47"/>
    <p:sldId id="404" r:id="rId48"/>
    <p:sldId id="405" r:id="rId49"/>
    <p:sldId id="408" r:id="rId50"/>
    <p:sldId id="409" r:id="rId51"/>
    <p:sldId id="410" r:id="rId52"/>
    <p:sldId id="407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426" r:id="rId69"/>
    <p:sldId id="427" r:id="rId70"/>
    <p:sldId id="428" r:id="rId71"/>
    <p:sldId id="429" r:id="rId72"/>
    <p:sldId id="430" r:id="rId73"/>
    <p:sldId id="431" r:id="rId74"/>
    <p:sldId id="432" r:id="rId75"/>
    <p:sldId id="433" r:id="rId76"/>
    <p:sldId id="434" r:id="rId77"/>
    <p:sldId id="435" r:id="rId78"/>
    <p:sldId id="436" r:id="rId79"/>
    <p:sldId id="437" r:id="rId80"/>
    <p:sldId id="438" r:id="rId81"/>
    <p:sldId id="439" r:id="rId82"/>
    <p:sldId id="440" r:id="rId83"/>
    <p:sldId id="441" r:id="rId84"/>
    <p:sldId id="442" r:id="rId85"/>
    <p:sldId id="443" r:id="rId86"/>
    <p:sldId id="444" r:id="rId87"/>
    <p:sldId id="445" r:id="rId88"/>
    <p:sldId id="446" r:id="rId89"/>
    <p:sldId id="447" r:id="rId90"/>
    <p:sldId id="448" r:id="rId91"/>
    <p:sldId id="449" r:id="rId92"/>
    <p:sldId id="450" r:id="rId93"/>
    <p:sldId id="451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70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39.jpe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5.JP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58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5.JPG"/><Relationship Id="rId10" Type="http://schemas.openxmlformats.org/officeDocument/2006/relationships/image" Target="../media/image52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jpeg"/><Relationship Id="rId7" Type="http://schemas.openxmlformats.org/officeDocument/2006/relationships/image" Target="../media/image58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4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jpeg"/><Relationship Id="rId4" Type="http://schemas.openxmlformats.org/officeDocument/2006/relationships/image" Target="../media/image1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6.jpeg"/><Relationship Id="rId4" Type="http://schemas.openxmlformats.org/officeDocument/2006/relationships/image" Target="../media/image1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7" Type="http://schemas.openxmlformats.org/officeDocument/2006/relationships/image" Target="../media/image141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6.jpeg"/><Relationship Id="rId4" Type="http://schemas.openxmlformats.org/officeDocument/2006/relationships/image" Target="../media/image13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pn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5E7D6-ABCE-4083-BA16-8EB58FF0A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" y="1645920"/>
            <a:ext cx="8884920" cy="4465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B0423-46ED-41D9-9E91-737F93F2D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2979" r="13619" b="89741"/>
          <a:stretch/>
        </p:blipFill>
        <p:spPr>
          <a:xfrm>
            <a:off x="1787364" y="91434"/>
            <a:ext cx="5569272" cy="723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E64EA-CD6A-4CC9-BDE8-5A7673B0017E}"/>
              </a:ext>
            </a:extLst>
          </p:cNvPr>
          <p:cNvSpPr txBox="1"/>
          <p:nvPr/>
        </p:nvSpPr>
        <p:spPr>
          <a:xfrm>
            <a:off x="4572000" y="1163105"/>
            <a:ext cx="2494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1-D</a:t>
            </a:r>
            <a:r>
              <a:rPr lang="en-US" sz="4000" b="1" dirty="0"/>
              <a:t> </a:t>
            </a:r>
            <a:r>
              <a:rPr lang="en-US" sz="3200" b="1" dirty="0"/>
              <a:t>Sinusoids</a:t>
            </a:r>
          </a:p>
        </p:txBody>
      </p:sp>
    </p:spTree>
    <p:extLst>
      <p:ext uri="{BB962C8B-B14F-4D97-AF65-F5344CB8AC3E}">
        <p14:creationId xmlns:p14="http://schemas.microsoft.com/office/powerpoint/2010/main" val="3394128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BB0256-78C8-4CB2-B7E3-1F8726B7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5" t="3538" r="1460" b="79662"/>
          <a:stretch/>
        </p:blipFill>
        <p:spPr>
          <a:xfrm>
            <a:off x="1252368" y="91440"/>
            <a:ext cx="6639265" cy="1486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B1CBE-87F1-4C4F-AF25-76E261FAD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" b="59291"/>
          <a:stretch/>
        </p:blipFill>
        <p:spPr>
          <a:xfrm>
            <a:off x="1097280" y="2194560"/>
            <a:ext cx="6836251" cy="10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31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5E592-A39D-4B69-BC37-0D80070CF0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7334" r="-734" b="38799"/>
          <a:stretch/>
        </p:blipFill>
        <p:spPr>
          <a:xfrm>
            <a:off x="1129757" y="3749040"/>
            <a:ext cx="6884487" cy="1226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BB0256-78C8-4CB2-B7E3-1F8726B79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" t="3538" r="1460" b="79662"/>
          <a:stretch/>
        </p:blipFill>
        <p:spPr>
          <a:xfrm>
            <a:off x="1252368" y="91440"/>
            <a:ext cx="6639265" cy="1486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B1CBE-87F1-4C4F-AF25-76E261FADD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" b="59291"/>
          <a:stretch/>
        </p:blipFill>
        <p:spPr>
          <a:xfrm>
            <a:off x="1097280" y="2194560"/>
            <a:ext cx="6836251" cy="10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9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D1B4F-B98F-42E5-B0B9-C4EEE733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097280"/>
            <a:ext cx="4651651" cy="4017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C86F39-028C-40D5-977E-5B7109EC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4846317" y="1463040"/>
            <a:ext cx="4259950" cy="3394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15A4C-6AC8-4012-B7E0-1E12417040CA}"/>
              </a:ext>
            </a:extLst>
          </p:cNvPr>
          <p:cNvSpPr txBox="1"/>
          <p:nvPr/>
        </p:nvSpPr>
        <p:spPr>
          <a:xfrm>
            <a:off x="1920240" y="365760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F(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u,v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F3155-CFF0-4E27-B3CB-53D62AE563B9}"/>
              </a:ext>
            </a:extLst>
          </p:cNvPr>
          <p:cNvSpPr txBox="1"/>
          <p:nvPr/>
        </p:nvSpPr>
        <p:spPr>
          <a:xfrm>
            <a:off x="6858000" y="2651760"/>
            <a:ext cx="1507144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8EEC7-FCCE-4E77-A172-4DEA00F03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61" t="65812" r="21333" b="20002"/>
          <a:stretch/>
        </p:blipFill>
        <p:spPr>
          <a:xfrm>
            <a:off x="6766550" y="2560310"/>
            <a:ext cx="659246" cy="9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27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D1B4F-B98F-42E5-B0B9-C4EEE733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097280"/>
            <a:ext cx="4651651" cy="4017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C86F39-028C-40D5-977E-5B7109EC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4846317" y="1463040"/>
            <a:ext cx="4259950" cy="3394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7126E-869E-42BF-A055-FFAAD77AC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49" y="5577833"/>
            <a:ext cx="7326503" cy="1198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15A4C-6AC8-4012-B7E0-1E12417040CA}"/>
              </a:ext>
            </a:extLst>
          </p:cNvPr>
          <p:cNvSpPr txBox="1"/>
          <p:nvPr/>
        </p:nvSpPr>
        <p:spPr>
          <a:xfrm>
            <a:off x="1920240" y="365760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F(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u,v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F3155-CFF0-4E27-B3CB-53D62AE563B9}"/>
              </a:ext>
            </a:extLst>
          </p:cNvPr>
          <p:cNvSpPr txBox="1"/>
          <p:nvPr/>
        </p:nvSpPr>
        <p:spPr>
          <a:xfrm>
            <a:off x="6858000" y="2651760"/>
            <a:ext cx="1507144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8EEC7-FCCE-4E77-A172-4DEA00F03F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61" t="65812" r="21333" b="20002"/>
          <a:stretch/>
        </p:blipFill>
        <p:spPr>
          <a:xfrm>
            <a:off x="6766550" y="2560310"/>
            <a:ext cx="659246" cy="9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1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8E0D7-8EB5-4D72-B159-0F779E8C6C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3" b="21753"/>
          <a:stretch/>
        </p:blipFill>
        <p:spPr>
          <a:xfrm>
            <a:off x="1922554" y="0"/>
            <a:ext cx="5222581" cy="499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6FC34-C4F0-47EF-90E0-55080F3165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b="76880"/>
          <a:stretch/>
        </p:blipFill>
        <p:spPr>
          <a:xfrm>
            <a:off x="1154804" y="5120640"/>
            <a:ext cx="6834392" cy="15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66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F8BEC-CF3B-4B12-A558-E4330B879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72960" r="18111" b="10240"/>
          <a:stretch/>
        </p:blipFill>
        <p:spPr>
          <a:xfrm>
            <a:off x="1971480" y="91440"/>
            <a:ext cx="5201040" cy="14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4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F8BEC-CF3B-4B12-A558-E4330B879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72960" r="18111" b="10240"/>
          <a:stretch/>
        </p:blipFill>
        <p:spPr>
          <a:xfrm>
            <a:off x="1971480" y="91440"/>
            <a:ext cx="5201040" cy="1485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B3ED1-A30F-4A70-9AE5-162A9C26C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-328" r="38867" b="67666"/>
          <a:stretch/>
        </p:blipFill>
        <p:spPr bwMode="auto">
          <a:xfrm>
            <a:off x="457200" y="1645920"/>
            <a:ext cx="6790308" cy="2995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DDA2A-F77F-440D-ABD4-1EF9C1E55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" t="10804" r="86609" b="85929"/>
          <a:stretch/>
        </p:blipFill>
        <p:spPr bwMode="auto">
          <a:xfrm>
            <a:off x="7406640" y="2468880"/>
            <a:ext cx="1098413" cy="149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225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F8BEC-CF3B-4B12-A558-E4330B879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72960" r="18111" b="10240"/>
          <a:stretch/>
        </p:blipFill>
        <p:spPr>
          <a:xfrm>
            <a:off x="1971480" y="91440"/>
            <a:ext cx="5201040" cy="1485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B3ED1-A30F-4A70-9AE5-162A9C26C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-328" r="38867" b="67666"/>
          <a:stretch/>
        </p:blipFill>
        <p:spPr bwMode="auto">
          <a:xfrm>
            <a:off x="457200" y="1645920"/>
            <a:ext cx="6790308" cy="2995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DDA2A-F77F-440D-ABD4-1EF9C1E55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" t="10804" r="86609" b="85929"/>
          <a:stretch/>
        </p:blipFill>
        <p:spPr bwMode="auto">
          <a:xfrm>
            <a:off x="7406640" y="2468880"/>
            <a:ext cx="1098413" cy="149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015A7-9C77-46C8-A36D-6BE554C957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0" r="923" b="77003"/>
          <a:stretch/>
        </p:blipFill>
        <p:spPr>
          <a:xfrm>
            <a:off x="1186345" y="4754880"/>
            <a:ext cx="6771311" cy="14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96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44A96-F65E-4314-A9F1-3D180C7F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961" r="31156" b="28719"/>
          <a:stretch/>
        </p:blipFill>
        <p:spPr>
          <a:xfrm>
            <a:off x="4023360" y="182880"/>
            <a:ext cx="4741473" cy="1097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C1ED7-FDFD-40DA-A40C-64A450494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6" t="14313" r="35542" b="41181"/>
          <a:stretch/>
        </p:blipFill>
        <p:spPr>
          <a:xfrm rot="-120000">
            <a:off x="2011680" y="91440"/>
            <a:ext cx="1984245" cy="1580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2A635-EDFE-49A9-86EF-EBD516459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53" t="1005" r="36954" b="80848"/>
          <a:stretch/>
        </p:blipFill>
        <p:spPr>
          <a:xfrm>
            <a:off x="1737360" y="457200"/>
            <a:ext cx="537670" cy="36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8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44A96-F65E-4314-A9F1-3D180C7F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961" r="31156" b="28719"/>
          <a:stretch/>
        </p:blipFill>
        <p:spPr>
          <a:xfrm>
            <a:off x="4023360" y="182880"/>
            <a:ext cx="4741473" cy="1097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C1ED7-FDFD-40DA-A40C-64A450494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6" t="14313" r="35542" b="41181"/>
          <a:stretch/>
        </p:blipFill>
        <p:spPr>
          <a:xfrm rot="-120000">
            <a:off x="2011680" y="91440"/>
            <a:ext cx="1984245" cy="1580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DFFC5-0F83-481A-A3A4-54041D1342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0" r="35024" b="53920"/>
          <a:stretch/>
        </p:blipFill>
        <p:spPr>
          <a:xfrm>
            <a:off x="1645920" y="1920240"/>
            <a:ext cx="2926080" cy="2141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2A635-EDFE-49A9-86EF-EBD516459D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53" t="1005" r="36954" b="80848"/>
          <a:stretch/>
        </p:blipFill>
        <p:spPr>
          <a:xfrm>
            <a:off x="1737360" y="457200"/>
            <a:ext cx="537670" cy="3651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401DD6-8F21-46D3-8F05-F096BF64BE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01" t="-2247" r="43438" b="86266"/>
          <a:stretch/>
        </p:blipFill>
        <p:spPr>
          <a:xfrm>
            <a:off x="1554480" y="2286000"/>
            <a:ext cx="499265" cy="41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3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DA8C0-7A12-463F-9B23-33C5732D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t="766"/>
          <a:stretch/>
        </p:blipFill>
        <p:spPr>
          <a:xfrm>
            <a:off x="4846320" y="3931920"/>
            <a:ext cx="2530050" cy="2470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8E9B5-4BC6-410C-BE05-CD0BEAC4D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96" y="3931920"/>
            <a:ext cx="2499512" cy="2531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7F3D7A-0BA9-482B-99B8-444FDF5B6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914400"/>
            <a:ext cx="2569921" cy="2509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97E8A-83DA-4E33-94B5-EB5A2A57C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914400"/>
            <a:ext cx="2487168" cy="2487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0CC381-F53F-46C7-B60A-C2AF66E91D6E}"/>
              </a:ext>
            </a:extLst>
          </p:cNvPr>
          <p:cNvSpPr txBox="1"/>
          <p:nvPr/>
        </p:nvSpPr>
        <p:spPr>
          <a:xfrm>
            <a:off x="3335924" y="182880"/>
            <a:ext cx="24721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2-D Sinusoids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8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44A96-F65E-4314-A9F1-3D180C7F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961" r="31156" b="28719"/>
          <a:stretch/>
        </p:blipFill>
        <p:spPr>
          <a:xfrm>
            <a:off x="4023360" y="182880"/>
            <a:ext cx="4741473" cy="1097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C1ED7-FDFD-40DA-A40C-64A450494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6" t="14313" r="35542" b="41181"/>
          <a:stretch/>
        </p:blipFill>
        <p:spPr>
          <a:xfrm rot="-120000">
            <a:off x="2011680" y="91440"/>
            <a:ext cx="1984245" cy="1580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DFFC5-0F83-481A-A3A4-54041D1342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0" r="35024" b="53920"/>
          <a:stretch/>
        </p:blipFill>
        <p:spPr>
          <a:xfrm>
            <a:off x="1645920" y="1920240"/>
            <a:ext cx="2926080" cy="214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9D67EC-47EC-4EEC-A093-8D16CA65B3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47047" r="-1812" b="47308"/>
          <a:stretch/>
        </p:blipFill>
        <p:spPr>
          <a:xfrm>
            <a:off x="4023360" y="1463040"/>
            <a:ext cx="5120640" cy="387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A3602A-4CD1-4DF6-96FD-7987F739803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7427" r="43144" b="6667"/>
          <a:stretch/>
        </p:blipFill>
        <p:spPr>
          <a:xfrm>
            <a:off x="5029200" y="1850256"/>
            <a:ext cx="2560320" cy="2092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2A635-EDFE-49A9-86EF-EBD516459D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953" t="1005" r="36954" b="80848"/>
          <a:stretch/>
        </p:blipFill>
        <p:spPr>
          <a:xfrm>
            <a:off x="1737360" y="457200"/>
            <a:ext cx="537670" cy="3651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401DD6-8F21-46D3-8F05-F096BF64BE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501" t="-2247" r="43438" b="86266"/>
          <a:stretch/>
        </p:blipFill>
        <p:spPr>
          <a:xfrm>
            <a:off x="1554480" y="2286000"/>
            <a:ext cx="499265" cy="41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48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44A96-F65E-4314-A9F1-3D180C7F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961" r="31156" b="28719"/>
          <a:stretch/>
        </p:blipFill>
        <p:spPr>
          <a:xfrm>
            <a:off x="4023360" y="182880"/>
            <a:ext cx="4741473" cy="1097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C1ED7-FDFD-40DA-A40C-64A450494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6" t="14313" r="35542" b="41181"/>
          <a:stretch/>
        </p:blipFill>
        <p:spPr>
          <a:xfrm rot="-120000">
            <a:off x="2011680" y="91440"/>
            <a:ext cx="1984245" cy="1580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DFFC5-0F83-481A-A3A4-54041D1342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0" r="35024" b="53920"/>
          <a:stretch/>
        </p:blipFill>
        <p:spPr>
          <a:xfrm>
            <a:off x="1645920" y="1920240"/>
            <a:ext cx="2926080" cy="214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9D67EC-47EC-4EEC-A093-8D16CA65B3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47047" r="-1812" b="47308"/>
          <a:stretch/>
        </p:blipFill>
        <p:spPr>
          <a:xfrm>
            <a:off x="4023360" y="1463040"/>
            <a:ext cx="5120640" cy="387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A3602A-4CD1-4DF6-96FD-7987F739803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7427" r="43144" b="6667"/>
          <a:stretch/>
        </p:blipFill>
        <p:spPr>
          <a:xfrm>
            <a:off x="5029200" y="1850256"/>
            <a:ext cx="2560320" cy="2092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978264-2401-44BD-8862-9A19EB6CB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896" y="4206240"/>
            <a:ext cx="5538209" cy="2565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2A635-EDFE-49A9-86EF-EBD516459D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953" t="1005" r="36954" b="80848"/>
          <a:stretch/>
        </p:blipFill>
        <p:spPr>
          <a:xfrm>
            <a:off x="1737360" y="457200"/>
            <a:ext cx="537670" cy="3651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401DD6-8F21-46D3-8F05-F096BF64BE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501" t="-2247" r="43438" b="86266"/>
          <a:stretch/>
        </p:blipFill>
        <p:spPr>
          <a:xfrm>
            <a:off x="1554480" y="2286000"/>
            <a:ext cx="499265" cy="41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FF5AF-B265-41FF-8C0D-6188E58879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000" r="1440" b="56720"/>
          <a:stretch/>
        </p:blipFill>
        <p:spPr>
          <a:xfrm>
            <a:off x="2221650" y="0"/>
            <a:ext cx="4700700" cy="2177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7192F5-A535-44DD-9347-3A81E8D93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5" r="66" b="29280"/>
          <a:stretch/>
        </p:blipFill>
        <p:spPr>
          <a:xfrm>
            <a:off x="1494975" y="2046420"/>
            <a:ext cx="6149425" cy="1344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BAD0D5-B9BB-400A-B6D1-1B4ED8B01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4" t="31408" r="428"/>
          <a:stretch/>
        </p:blipFill>
        <p:spPr bwMode="auto">
          <a:xfrm>
            <a:off x="1238308" y="3383280"/>
            <a:ext cx="6667385" cy="3387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D2BE58-374F-4B0D-9956-8B1E8F7D3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12" y="6492240"/>
            <a:ext cx="1097375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28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B4BE5-29BC-48F3-ABE9-3B1C4F570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3520" r="50469" b="85242"/>
          <a:stretch/>
        </p:blipFill>
        <p:spPr>
          <a:xfrm>
            <a:off x="731520" y="241373"/>
            <a:ext cx="3187623" cy="993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FEEFE6-DDD1-4666-B99F-5B5A0874F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6" t="50000" r="7690"/>
          <a:stretch/>
        </p:blipFill>
        <p:spPr>
          <a:xfrm>
            <a:off x="4023360" y="685800"/>
            <a:ext cx="2685045" cy="4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3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B4BE5-29BC-48F3-ABE9-3B1C4F570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3520" r="50469" b="85242"/>
          <a:stretch/>
        </p:blipFill>
        <p:spPr>
          <a:xfrm>
            <a:off x="731520" y="241373"/>
            <a:ext cx="3187623" cy="993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FEEFE6-DDD1-4666-B99F-5B5A0874F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6" t="50000" r="7690"/>
          <a:stretch/>
        </p:blipFill>
        <p:spPr>
          <a:xfrm>
            <a:off x="4023360" y="685800"/>
            <a:ext cx="2685045" cy="496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12BE3-E73C-4295-98CE-38EA3F6076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14340" r="31865" b="78665"/>
          <a:stretch/>
        </p:blipFill>
        <p:spPr>
          <a:xfrm>
            <a:off x="914400" y="1658275"/>
            <a:ext cx="4310485" cy="618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FAC80C-989D-4C83-92B4-EFFE2492B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1" t="50000" r="1341" b="11240"/>
          <a:stretch/>
        </p:blipFill>
        <p:spPr>
          <a:xfrm>
            <a:off x="5486400" y="1645920"/>
            <a:ext cx="3207996" cy="4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31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B4BE5-29BC-48F3-ABE9-3B1C4F5706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3520" r="50469" b="85242"/>
          <a:stretch/>
        </p:blipFill>
        <p:spPr>
          <a:xfrm>
            <a:off x="731520" y="241373"/>
            <a:ext cx="3187623" cy="993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FEEFE6-DDD1-4666-B99F-5B5A0874F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6" t="50000" r="7690"/>
          <a:stretch/>
        </p:blipFill>
        <p:spPr>
          <a:xfrm>
            <a:off x="4023360" y="685800"/>
            <a:ext cx="2685045" cy="496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12BE3-E73C-4295-98CE-38EA3F6076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14340" r="31865" b="78665"/>
          <a:stretch/>
        </p:blipFill>
        <p:spPr>
          <a:xfrm>
            <a:off x="914400" y="1658275"/>
            <a:ext cx="4310485" cy="618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FAC80C-989D-4C83-92B4-EFFE2492B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1" t="50000" r="1341" b="11240"/>
          <a:stretch/>
        </p:blipFill>
        <p:spPr>
          <a:xfrm>
            <a:off x="5486400" y="1645920"/>
            <a:ext cx="3207996" cy="496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56EB12-67E9-4C2C-B227-B67E3309E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99" y="2743200"/>
            <a:ext cx="6669602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7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1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95FC9-4A60-4720-98B5-38ADA085E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0000" r="-221"/>
          <a:stretch/>
        </p:blipFill>
        <p:spPr>
          <a:xfrm>
            <a:off x="1054302" y="731520"/>
            <a:ext cx="7050957" cy="6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12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26D57-FF7B-4199-8946-54D4D7742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4" t="45025" r="37036" b="39880"/>
          <a:stretch/>
        </p:blipFill>
        <p:spPr>
          <a:xfrm>
            <a:off x="2594143" y="2011680"/>
            <a:ext cx="3955715" cy="591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95FC9-4A60-4720-98B5-38ADA085E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50000" r="-221"/>
          <a:stretch/>
        </p:blipFill>
        <p:spPr>
          <a:xfrm>
            <a:off x="1054302" y="731520"/>
            <a:ext cx="7050957" cy="6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04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36151-69E0-4736-9A83-EC76C81D4B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8" t="49120" r="12197" b="38545"/>
          <a:stretch/>
        </p:blipFill>
        <p:spPr>
          <a:xfrm>
            <a:off x="731520" y="3749040"/>
            <a:ext cx="1115590" cy="1057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26D57-FF7B-4199-8946-54D4D7742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" t="45025" r="37036" b="39880"/>
          <a:stretch/>
        </p:blipFill>
        <p:spPr>
          <a:xfrm>
            <a:off x="2594143" y="2011680"/>
            <a:ext cx="3955715" cy="59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31907-37CD-4EFF-A004-556A90B2A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60" y="4206240"/>
            <a:ext cx="2331720" cy="232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3D4886-2FF5-4253-BC6B-C9461471DB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99" t="26" r="46117"/>
          <a:stretch/>
        </p:blipFill>
        <p:spPr>
          <a:xfrm>
            <a:off x="2194560" y="3657600"/>
            <a:ext cx="806505" cy="591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95FC9-4A60-4720-98B5-38ADA085E0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50000" r="-221"/>
          <a:stretch/>
        </p:blipFill>
        <p:spPr>
          <a:xfrm>
            <a:off x="1054302" y="731520"/>
            <a:ext cx="7050957" cy="6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1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85768-1ADF-4B17-B966-87D4660C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53"/>
            <a:ext cx="9144000" cy="67836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9A5A59-9229-4051-AB75-17A270D7D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9" t="2840" r="8426" b="5701"/>
          <a:stretch/>
        </p:blipFill>
        <p:spPr>
          <a:xfrm>
            <a:off x="1" y="3044950"/>
            <a:ext cx="961930" cy="883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EAD1BD-DEA0-488F-8A63-E89DDB743E1C}"/>
              </a:ext>
            </a:extLst>
          </p:cNvPr>
          <p:cNvSpPr txBox="1"/>
          <p:nvPr/>
        </p:nvSpPr>
        <p:spPr>
          <a:xfrm>
            <a:off x="0" y="4773175"/>
            <a:ext cx="819455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E3959-BC8D-4CC4-B9C9-C780C2940BB0}"/>
              </a:ext>
            </a:extLst>
          </p:cNvPr>
          <p:cNvSpPr txBox="1"/>
          <p:nvPr/>
        </p:nvSpPr>
        <p:spPr>
          <a:xfrm>
            <a:off x="693095" y="6309360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32DD4-CEA0-4ED4-809D-AE079C36D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05840" y="731520"/>
            <a:ext cx="2456901" cy="2536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1D09E-74A5-46ED-9D32-7D30F4125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749040" y="731520"/>
            <a:ext cx="2499577" cy="2536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E57DD-E397-4CC7-A64C-46D530D45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00800" y="731520"/>
            <a:ext cx="2615411" cy="2536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4D24CE-7649-4B14-AFDD-0871FEA06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4400" y="3657600"/>
            <a:ext cx="2651990" cy="2572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4965F-A625-4D27-84CE-4B5FF1BE0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57600" y="3749040"/>
            <a:ext cx="2651990" cy="253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0F771-D3E1-4D93-8730-1011CF9596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400800" y="3749040"/>
            <a:ext cx="2615411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39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36151-69E0-4736-9A83-EC76C81D4B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8" t="49120" r="12197" b="38545"/>
          <a:stretch/>
        </p:blipFill>
        <p:spPr>
          <a:xfrm>
            <a:off x="731520" y="3749040"/>
            <a:ext cx="1115590" cy="1057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26D57-FF7B-4199-8946-54D4D7742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" t="45025" r="37036" b="39880"/>
          <a:stretch/>
        </p:blipFill>
        <p:spPr>
          <a:xfrm>
            <a:off x="2594143" y="2011680"/>
            <a:ext cx="3955715" cy="59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31907-37CD-4EFF-A004-556A90B2A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60" y="4206240"/>
            <a:ext cx="2331720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45651-C5F4-4949-B6F5-F51301D39A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63219" r="11588" b="26480"/>
          <a:stretch/>
        </p:blipFill>
        <p:spPr>
          <a:xfrm>
            <a:off x="1699061" y="2560320"/>
            <a:ext cx="5745878" cy="910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3D4886-2FF5-4253-BC6B-C9461471DB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99" t="26" r="46117"/>
          <a:stretch/>
        </p:blipFill>
        <p:spPr>
          <a:xfrm>
            <a:off x="2194560" y="3657600"/>
            <a:ext cx="806505" cy="591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95FC9-4A60-4720-98B5-38ADA085E0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50000" r="-221"/>
          <a:stretch/>
        </p:blipFill>
        <p:spPr>
          <a:xfrm>
            <a:off x="1054302" y="731520"/>
            <a:ext cx="7050957" cy="6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31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36151-69E0-4736-9A83-EC76C81D4B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8" t="49120" r="12197" b="38545"/>
          <a:stretch/>
        </p:blipFill>
        <p:spPr>
          <a:xfrm>
            <a:off x="731520" y="3749040"/>
            <a:ext cx="1115590" cy="1057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7F0CB-A68E-4D76-96EE-D8BDAD8B6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62" b="83050"/>
          <a:stretch/>
        </p:blipFill>
        <p:spPr>
          <a:xfrm>
            <a:off x="1053193" y="0"/>
            <a:ext cx="6860042" cy="66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26D57-FF7B-4199-8946-54D4D7742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" t="45025" r="37036" b="39880"/>
          <a:stretch/>
        </p:blipFill>
        <p:spPr>
          <a:xfrm>
            <a:off x="2594143" y="2011680"/>
            <a:ext cx="3955715" cy="59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31907-37CD-4EFF-A004-556A90B2A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60" y="4206240"/>
            <a:ext cx="2331720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45651-C5F4-4949-B6F5-F51301D39A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63219" r="11588" b="26480"/>
          <a:stretch/>
        </p:blipFill>
        <p:spPr>
          <a:xfrm>
            <a:off x="1699061" y="2560320"/>
            <a:ext cx="5745878" cy="91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4D53FC-A1BE-42EC-99B2-30348A2BE2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1" t="7441" r="32605" b="59519"/>
          <a:stretch/>
        </p:blipFill>
        <p:spPr>
          <a:xfrm>
            <a:off x="5303520" y="3749040"/>
            <a:ext cx="3359845" cy="2831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D2AAC3-260D-404F-9D20-56DBAAB7B6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310" r="80729"/>
          <a:stretch/>
        </p:blipFill>
        <p:spPr>
          <a:xfrm>
            <a:off x="5303520" y="3474720"/>
            <a:ext cx="1107877" cy="823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3D4886-2FF5-4253-BC6B-C9461471DB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499" t="26" r="46117"/>
          <a:stretch/>
        </p:blipFill>
        <p:spPr>
          <a:xfrm>
            <a:off x="2194560" y="3657600"/>
            <a:ext cx="806505" cy="591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95FC9-4A60-4720-98B5-38ADA085E0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" t="50000" r="-221"/>
          <a:stretch/>
        </p:blipFill>
        <p:spPr>
          <a:xfrm>
            <a:off x="1054302" y="731520"/>
            <a:ext cx="7050957" cy="6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9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FB3B1-F87F-4165-9668-3B43E427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0" r="35505" b="50000"/>
          <a:stretch/>
        </p:blipFill>
        <p:spPr>
          <a:xfrm>
            <a:off x="2368080" y="274320"/>
            <a:ext cx="4407841" cy="6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79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FB3B1-F87F-4165-9668-3B43E427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0" r="35505" b="50000"/>
          <a:stretch/>
        </p:blipFill>
        <p:spPr>
          <a:xfrm>
            <a:off x="2368080" y="274320"/>
            <a:ext cx="4407841" cy="643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AC130-1DA0-4E83-992F-756E3EEAF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2286000"/>
            <a:ext cx="1115665" cy="105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8C358-E69B-4BA4-891F-03C490A15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0" y="2194560"/>
            <a:ext cx="804742" cy="591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91514-B3FA-45FF-9530-562DA292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51760"/>
            <a:ext cx="233172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0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FB3B1-F87F-4165-9668-3B43E427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0" r="35505" b="50000"/>
          <a:stretch/>
        </p:blipFill>
        <p:spPr>
          <a:xfrm>
            <a:off x="2368080" y="274320"/>
            <a:ext cx="4407841" cy="643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EF604-C55E-4ADB-AB5B-0367DB1BBD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0" r="13762" b="32772"/>
          <a:stretch/>
        </p:blipFill>
        <p:spPr>
          <a:xfrm>
            <a:off x="1625079" y="1005840"/>
            <a:ext cx="5893842" cy="830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AC130-1DA0-4E83-992F-756E3EEAF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2286000"/>
            <a:ext cx="1115665" cy="105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8C358-E69B-4BA4-891F-03C490A15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60" y="2194560"/>
            <a:ext cx="804742" cy="591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91514-B3FA-45FF-9530-562DA2922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51760"/>
            <a:ext cx="233172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69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FB3B1-F87F-4165-9668-3B43E427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0" r="35505" b="50000"/>
          <a:stretch/>
        </p:blipFill>
        <p:spPr>
          <a:xfrm>
            <a:off x="2368080" y="274320"/>
            <a:ext cx="4407841" cy="643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EF604-C55E-4ADB-AB5B-0367DB1BBD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0" r="13762" b="32772"/>
          <a:stretch/>
        </p:blipFill>
        <p:spPr>
          <a:xfrm>
            <a:off x="1625079" y="1005840"/>
            <a:ext cx="5893842" cy="830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AC130-1DA0-4E83-992F-756E3EEAF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2286000"/>
            <a:ext cx="1115665" cy="105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8C358-E69B-4BA4-891F-03C490A15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60" y="2194560"/>
            <a:ext cx="804742" cy="591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91514-B3FA-45FF-9530-562DA2922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51760"/>
            <a:ext cx="2331720" cy="232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075CEF-B95B-4607-BD68-1A3504CC4E8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2" t="68479" r="31879" b="1"/>
          <a:stretch/>
        </p:blipFill>
        <p:spPr>
          <a:xfrm>
            <a:off x="4480560" y="2743200"/>
            <a:ext cx="3165476" cy="2700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D4BED0-219E-4C25-8017-519037F13F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887" r="1542" b="28148"/>
          <a:stretch/>
        </p:blipFill>
        <p:spPr>
          <a:xfrm>
            <a:off x="5212080" y="2103120"/>
            <a:ext cx="1092454" cy="48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1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BA67A-9847-4324-BEAD-B64E078C9D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204" r="907" b="83040"/>
          <a:stretch/>
        </p:blipFill>
        <p:spPr>
          <a:xfrm>
            <a:off x="1290764" y="45720"/>
            <a:ext cx="6562473" cy="835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6CE402-CD2C-4638-BA5F-9CF3868F8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05" b="-258"/>
          <a:stretch/>
        </p:blipFill>
        <p:spPr bwMode="auto">
          <a:xfrm>
            <a:off x="2491738" y="822960"/>
            <a:ext cx="4160525" cy="598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64C38-24C2-437A-9E56-B3E0B48E0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81" t="6932" r="1303" b="39715"/>
          <a:stretch/>
        </p:blipFill>
        <p:spPr>
          <a:xfrm>
            <a:off x="6858000" y="1554478"/>
            <a:ext cx="1605811" cy="35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8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40F9A86-3150-44E0-8E20-8974E1522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9" y="914398"/>
            <a:ext cx="8331363" cy="555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967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CEB90FC-6FEB-4041-A301-976087F3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25" y="1097280"/>
            <a:ext cx="8538950" cy="453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037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2534D-5420-4815-926B-9EF574AE03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0" r="10137" b="34320"/>
          <a:stretch/>
        </p:blipFill>
        <p:spPr>
          <a:xfrm>
            <a:off x="1501206" y="182880"/>
            <a:ext cx="6141589" cy="2228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FF10B-CB4C-4BA8-97C9-6E4F07F59D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9" r="715" b="16959"/>
          <a:stretch/>
        </p:blipFill>
        <p:spPr>
          <a:xfrm>
            <a:off x="1179238" y="2468880"/>
            <a:ext cx="6785525" cy="1609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EDA66-719C-485D-BC9C-942D9719A3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0" r="1439" b="4080"/>
          <a:stretch/>
        </p:blipFill>
        <p:spPr>
          <a:xfrm>
            <a:off x="1203978" y="4663440"/>
            <a:ext cx="6736045" cy="1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6423B-90FE-4DEC-81BD-3BB0802A94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6781" b="66855"/>
          <a:stretch/>
        </p:blipFill>
        <p:spPr>
          <a:xfrm>
            <a:off x="1828800" y="1280160"/>
            <a:ext cx="6370951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B0423-46ED-41D9-9E91-737F93F2D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2979" r="13619" b="89741"/>
          <a:stretch/>
        </p:blipFill>
        <p:spPr>
          <a:xfrm>
            <a:off x="2017817" y="91438"/>
            <a:ext cx="5108366" cy="664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A8906-B6FD-420F-917E-26C1B8797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1" t="867" r="19925" b="86850"/>
          <a:stretch/>
        </p:blipFill>
        <p:spPr>
          <a:xfrm>
            <a:off x="457200" y="731520"/>
            <a:ext cx="4607457" cy="693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185EA-2A79-422A-9C5B-DDA79C1A7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79" t="33624" r="48756" b="52531"/>
          <a:stretch/>
        </p:blipFill>
        <p:spPr>
          <a:xfrm>
            <a:off x="457200" y="1463040"/>
            <a:ext cx="1288132" cy="693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DF0E0-DA3F-47B0-AAF1-1477F5D601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" r="16887" b="84362"/>
          <a:stretch/>
        </p:blipFill>
        <p:spPr>
          <a:xfrm>
            <a:off x="2011680" y="2377440"/>
            <a:ext cx="4907707" cy="608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200EB-F5F2-4E66-BE0A-FE1B03E20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13254" r="74230" b="69360"/>
          <a:stretch/>
        </p:blipFill>
        <p:spPr>
          <a:xfrm>
            <a:off x="7315200" y="2377440"/>
            <a:ext cx="1580387" cy="6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3210112-DF2C-486C-9037-38E23064F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90" y="91440"/>
            <a:ext cx="7103620" cy="665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255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B6E09-7A06-4C5C-9E8F-3E3DE551E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r="269" b="78335"/>
          <a:stretch/>
        </p:blipFill>
        <p:spPr>
          <a:xfrm>
            <a:off x="1179238" y="91440"/>
            <a:ext cx="6815919" cy="11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70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B6E09-7A06-4C5C-9E8F-3E3DE551E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r="269" b="78335"/>
          <a:stretch/>
        </p:blipFill>
        <p:spPr>
          <a:xfrm>
            <a:off x="1179238" y="91440"/>
            <a:ext cx="6815919" cy="1109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48327-5608-4B46-85EC-0D455F8AB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52" b="51008"/>
          <a:stretch/>
        </p:blipFill>
        <p:spPr bwMode="auto">
          <a:xfrm>
            <a:off x="365760" y="2103116"/>
            <a:ext cx="4048569" cy="355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3855AF1-1385-44E5-8135-8995C2345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7" t="9087" r="5328" b="87376"/>
          <a:stretch/>
        </p:blipFill>
        <p:spPr bwMode="auto">
          <a:xfrm>
            <a:off x="3980536" y="5669278"/>
            <a:ext cx="1182929" cy="215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671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B6E09-7A06-4C5C-9E8F-3E3DE551E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r="269" b="78335"/>
          <a:stretch/>
        </p:blipFill>
        <p:spPr>
          <a:xfrm>
            <a:off x="1179238" y="91440"/>
            <a:ext cx="6815919" cy="1109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48327-5608-4B46-85EC-0D455F8AB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52" b="51008"/>
          <a:stretch/>
        </p:blipFill>
        <p:spPr bwMode="auto">
          <a:xfrm>
            <a:off x="365760" y="2103116"/>
            <a:ext cx="4048569" cy="355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3855AF1-1385-44E5-8135-8995C2345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7" t="9087" r="5328" b="87376"/>
          <a:stretch/>
        </p:blipFill>
        <p:spPr bwMode="auto">
          <a:xfrm>
            <a:off x="3980536" y="5669278"/>
            <a:ext cx="1182929" cy="215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69BCA-FB69-404F-B01A-586FCA62F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900"/>
          <a:stretch/>
        </p:blipFill>
        <p:spPr>
          <a:xfrm>
            <a:off x="1164040" y="1188720"/>
            <a:ext cx="6815919" cy="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67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B6E09-7A06-4C5C-9E8F-3E3DE551EF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r="269" b="78335"/>
          <a:stretch/>
        </p:blipFill>
        <p:spPr>
          <a:xfrm>
            <a:off x="1179238" y="91440"/>
            <a:ext cx="6815919" cy="1109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48327-5608-4B46-85EC-0D455F8AB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52" b="51008"/>
          <a:stretch/>
        </p:blipFill>
        <p:spPr bwMode="auto">
          <a:xfrm>
            <a:off x="365760" y="2103116"/>
            <a:ext cx="4048569" cy="355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3855AF1-1385-44E5-8135-8995C2345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7" t="9087" r="5328" b="87376"/>
          <a:stretch/>
        </p:blipFill>
        <p:spPr bwMode="auto">
          <a:xfrm>
            <a:off x="3980536" y="5669278"/>
            <a:ext cx="1182929" cy="215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02204C5-6D49-4E71-A88F-B43DE08F6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0" r="61252" b="9074"/>
          <a:stretch/>
        </p:blipFill>
        <p:spPr bwMode="auto">
          <a:xfrm>
            <a:off x="4754880" y="2286000"/>
            <a:ext cx="4048569" cy="317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69BCA-FB69-404F-B01A-586FCA62F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900"/>
          <a:stretch/>
        </p:blipFill>
        <p:spPr>
          <a:xfrm>
            <a:off x="1164040" y="1188720"/>
            <a:ext cx="6815919" cy="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25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44BEB-47E8-495C-800A-4B4FEBB70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" b="50000"/>
          <a:stretch/>
        </p:blipFill>
        <p:spPr>
          <a:xfrm>
            <a:off x="548640" y="0"/>
            <a:ext cx="6785525" cy="1213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78898-D4DB-40D3-8644-255339D31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2" t="78489" r="29159" b="-1488"/>
          <a:stretch/>
        </p:blipFill>
        <p:spPr>
          <a:xfrm>
            <a:off x="2468880" y="1005840"/>
            <a:ext cx="2240558" cy="50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1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44BEB-47E8-495C-800A-4B4FEBB70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" b="50000"/>
          <a:stretch/>
        </p:blipFill>
        <p:spPr>
          <a:xfrm>
            <a:off x="548640" y="0"/>
            <a:ext cx="6785525" cy="1213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78898-D4DB-40D3-8644-255339D31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2" t="78489" r="29159" b="-1488"/>
          <a:stretch/>
        </p:blipFill>
        <p:spPr>
          <a:xfrm>
            <a:off x="2468880" y="1005840"/>
            <a:ext cx="2240558" cy="502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97BA8-B462-45DC-A0DC-3FEE06DF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0" y="6035040"/>
            <a:ext cx="1182727" cy="213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95FC3-4751-41C0-AD2A-87FE09ED1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" b="51740"/>
          <a:stretch/>
        </p:blipFill>
        <p:spPr>
          <a:xfrm>
            <a:off x="0" y="2377440"/>
            <a:ext cx="4425413" cy="35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95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0E061-A54F-45C9-911D-91DFCEDA5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t="61634" r="78091" b="33154"/>
          <a:stretch/>
        </p:blipFill>
        <p:spPr>
          <a:xfrm>
            <a:off x="7589520" y="1920241"/>
            <a:ext cx="1058652" cy="453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44BEB-47E8-495C-800A-4B4FEBB70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" b="50000"/>
          <a:stretch/>
        </p:blipFill>
        <p:spPr>
          <a:xfrm>
            <a:off x="548640" y="0"/>
            <a:ext cx="6785525" cy="1213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78898-D4DB-40D3-8644-255339D31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2" t="78489" r="29159" b="-1488"/>
          <a:stretch/>
        </p:blipFill>
        <p:spPr>
          <a:xfrm>
            <a:off x="2468880" y="1005840"/>
            <a:ext cx="2240558" cy="50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217C5-9CA2-4A6F-9EA9-E2DE690F5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6835" r="-1" b="26258"/>
          <a:stretch/>
        </p:blipFill>
        <p:spPr>
          <a:xfrm>
            <a:off x="548640" y="1645920"/>
            <a:ext cx="6785482" cy="652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97BA8-B462-45DC-A0DC-3FEE06DF5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0" y="6035040"/>
            <a:ext cx="1182727" cy="213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95FC3-4751-41C0-AD2A-87FE09ED10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" b="51740"/>
          <a:stretch/>
        </p:blipFill>
        <p:spPr>
          <a:xfrm>
            <a:off x="0" y="2377440"/>
            <a:ext cx="4425413" cy="35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6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0E061-A54F-45C9-911D-91DFCEDA5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t="61634" r="78091" b="33154"/>
          <a:stretch/>
        </p:blipFill>
        <p:spPr>
          <a:xfrm>
            <a:off x="7589520" y="1920241"/>
            <a:ext cx="1058652" cy="453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44BEB-47E8-495C-800A-4B4FEBB70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" b="50000"/>
          <a:stretch/>
        </p:blipFill>
        <p:spPr>
          <a:xfrm>
            <a:off x="548640" y="0"/>
            <a:ext cx="6785525" cy="1213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78898-D4DB-40D3-8644-255339D31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2" t="78489" r="29159" b="-1488"/>
          <a:stretch/>
        </p:blipFill>
        <p:spPr>
          <a:xfrm>
            <a:off x="2468880" y="1005840"/>
            <a:ext cx="2240558" cy="50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217C5-9CA2-4A6F-9EA9-E2DE690F5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6835" r="-1" b="26258"/>
          <a:stretch/>
        </p:blipFill>
        <p:spPr>
          <a:xfrm>
            <a:off x="548640" y="1645920"/>
            <a:ext cx="6785482" cy="652886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F42941-6BA7-476E-AA0D-FAE3DCB34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7" t="52887" r="17605" b="-1930"/>
          <a:stretch/>
        </p:blipFill>
        <p:spPr bwMode="auto">
          <a:xfrm>
            <a:off x="4389120" y="2926080"/>
            <a:ext cx="4618009" cy="3557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97BA8-B462-45DC-A0DC-3FEE06DF5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760" y="6035040"/>
            <a:ext cx="1182727" cy="213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95FC3-4751-41C0-AD2A-87FE09ED10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" b="51740"/>
          <a:stretch/>
        </p:blipFill>
        <p:spPr>
          <a:xfrm>
            <a:off x="0" y="2377440"/>
            <a:ext cx="4425413" cy="35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02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7B1BA-B83A-44F5-A02D-B308AED9C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7438" r="-10" b="5761"/>
          <a:stretch/>
        </p:blipFill>
        <p:spPr>
          <a:xfrm>
            <a:off x="1154497" y="0"/>
            <a:ext cx="6835007" cy="148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7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6423B-90FE-4DEC-81BD-3BB0802A94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6781" b="66855"/>
          <a:stretch/>
        </p:blipFill>
        <p:spPr>
          <a:xfrm>
            <a:off x="1828800" y="1280160"/>
            <a:ext cx="6370951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B0423-46ED-41D9-9E91-737F93F2D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2979" r="13619" b="89741"/>
          <a:stretch/>
        </p:blipFill>
        <p:spPr>
          <a:xfrm>
            <a:off x="2017817" y="91438"/>
            <a:ext cx="5108366" cy="664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A8906-B6FD-420F-917E-26C1B8797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1" t="867" r="19925" b="86850"/>
          <a:stretch/>
        </p:blipFill>
        <p:spPr>
          <a:xfrm>
            <a:off x="457200" y="731520"/>
            <a:ext cx="4607457" cy="693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185EA-2A79-422A-9C5B-DDA79C1A7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79" t="33624" r="48756" b="52531"/>
          <a:stretch/>
        </p:blipFill>
        <p:spPr>
          <a:xfrm>
            <a:off x="457200" y="1463040"/>
            <a:ext cx="1288132" cy="693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DF0E0-DA3F-47B0-AAF1-1477F5D601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" r="16887" b="84362"/>
          <a:stretch/>
        </p:blipFill>
        <p:spPr>
          <a:xfrm>
            <a:off x="2011680" y="2377440"/>
            <a:ext cx="4907707" cy="608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200EB-F5F2-4E66-BE0A-FE1B03E20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" t="13254" r="74230" b="69360"/>
          <a:stretch/>
        </p:blipFill>
        <p:spPr>
          <a:xfrm>
            <a:off x="7315200" y="2377440"/>
            <a:ext cx="1580387" cy="6768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90669E-244A-4E86-99C0-BE3272EA6A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43988" b="-425"/>
          <a:stretch/>
        </p:blipFill>
        <p:spPr>
          <a:xfrm>
            <a:off x="365760" y="3200400"/>
            <a:ext cx="3671579" cy="3423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C72AC-6587-455F-ADC1-7BB05CC3E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120" y="3200400"/>
            <a:ext cx="3670110" cy="3426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121379-9CB8-4345-9D66-DB203C50CB0E}"/>
              </a:ext>
            </a:extLst>
          </p:cNvPr>
          <p:cNvSpPr txBox="1"/>
          <p:nvPr/>
        </p:nvSpPr>
        <p:spPr>
          <a:xfrm>
            <a:off x="4800600" y="6492240"/>
            <a:ext cx="306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955AA-79E2-4EBE-BBF5-3129DF18A8CA}"/>
              </a:ext>
            </a:extLst>
          </p:cNvPr>
          <p:cNvSpPr txBox="1"/>
          <p:nvPr/>
        </p:nvSpPr>
        <p:spPr>
          <a:xfrm>
            <a:off x="7772400" y="3474720"/>
            <a:ext cx="288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69411-D277-47F7-A3FA-4EE3E1A0935A}"/>
              </a:ext>
            </a:extLst>
          </p:cNvPr>
          <p:cNvSpPr txBox="1"/>
          <p:nvPr/>
        </p:nvSpPr>
        <p:spPr>
          <a:xfrm>
            <a:off x="7315200" y="6217920"/>
            <a:ext cx="7152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4546E5-7322-4E84-A0C1-B54DFE24DD72}"/>
              </a:ext>
            </a:extLst>
          </p:cNvPr>
          <p:cNvSpPr txBox="1"/>
          <p:nvPr/>
        </p:nvSpPr>
        <p:spPr>
          <a:xfrm>
            <a:off x="5120640" y="6217920"/>
            <a:ext cx="113063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One</a:t>
            </a:r>
          </a:p>
          <a:p>
            <a:r>
              <a:rPr lang="en-US" dirty="0"/>
              <a:t>frequency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A09251-C13F-4B12-BDFD-CBFE8B831068}"/>
              </a:ext>
            </a:extLst>
          </p:cNvPr>
          <p:cNvCxnSpPr>
            <a:cxnSpLocks/>
          </p:cNvCxnSpPr>
          <p:nvPr/>
        </p:nvCxnSpPr>
        <p:spPr>
          <a:xfrm rot="-8340000">
            <a:off x="6217920" y="6126480"/>
            <a:ext cx="36701" cy="445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67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7B1BA-B83A-44F5-A02D-B308AED9C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7438" r="-10" b="5761"/>
          <a:stretch/>
        </p:blipFill>
        <p:spPr>
          <a:xfrm>
            <a:off x="1154497" y="0"/>
            <a:ext cx="6835007" cy="148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F51FB-90A2-44C0-B2E7-45EBA5B4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7" t="2177" r="20243" b="74736"/>
          <a:stretch/>
        </p:blipFill>
        <p:spPr>
          <a:xfrm>
            <a:off x="2459725" y="1554480"/>
            <a:ext cx="4224551" cy="53767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7D56B0A-842A-4926-B007-04464F4E2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7" y="2103120"/>
            <a:ext cx="8842667" cy="37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8097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7B1BA-B83A-44F5-A02D-B308AED9C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7438" r="-10" b="5761"/>
          <a:stretch/>
        </p:blipFill>
        <p:spPr>
          <a:xfrm>
            <a:off x="1154497" y="0"/>
            <a:ext cx="6835007" cy="1485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7C852-DF6E-4B1D-8074-AC3CA4A4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8" r="2230" b="75072"/>
          <a:stretch/>
        </p:blipFill>
        <p:spPr>
          <a:xfrm>
            <a:off x="457200" y="5943600"/>
            <a:ext cx="6681982" cy="537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F51FB-90A2-44C0-B2E7-45EBA5B48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7" t="2177" r="20243" b="74736"/>
          <a:stretch/>
        </p:blipFill>
        <p:spPr>
          <a:xfrm>
            <a:off x="2459725" y="1554480"/>
            <a:ext cx="4224551" cy="53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FC3D7-2AAB-426D-A0D4-9247A6532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51" t="52069" r="74559"/>
          <a:stretch/>
        </p:blipFill>
        <p:spPr>
          <a:xfrm>
            <a:off x="6858000" y="6035040"/>
            <a:ext cx="1344175" cy="53767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7D56B0A-842A-4926-B007-04464F4E2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7" y="2103120"/>
            <a:ext cx="8842667" cy="374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735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36BE4-9D2A-4999-898C-3A5A66A1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71504"/>
          <a:stretch/>
        </p:blipFill>
        <p:spPr>
          <a:xfrm>
            <a:off x="1178663" y="182880"/>
            <a:ext cx="6786675" cy="111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7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36BE4-9D2A-4999-898C-3A5A66A1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71504"/>
          <a:stretch/>
        </p:blipFill>
        <p:spPr>
          <a:xfrm>
            <a:off x="1178663" y="182880"/>
            <a:ext cx="6786675" cy="1116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90589-C9D1-4C2C-B20F-678EFF840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31" r="363" b="53794"/>
          <a:stretch/>
        </p:blipFill>
        <p:spPr>
          <a:xfrm>
            <a:off x="1190778" y="1463040"/>
            <a:ext cx="6762444" cy="7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44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36BE4-9D2A-4999-898C-3A5A66A1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71504"/>
          <a:stretch/>
        </p:blipFill>
        <p:spPr>
          <a:xfrm>
            <a:off x="1178663" y="182880"/>
            <a:ext cx="6786675" cy="1116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90589-C9D1-4C2C-B20F-678EFF840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31" r="363" b="53794"/>
          <a:stretch/>
        </p:blipFill>
        <p:spPr>
          <a:xfrm>
            <a:off x="1190778" y="1463040"/>
            <a:ext cx="6762444" cy="743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B7312-A0B9-4DD0-9C4B-929FA8D49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40" r="363" b="28496"/>
          <a:stretch/>
        </p:blipFill>
        <p:spPr>
          <a:xfrm>
            <a:off x="1190778" y="2651760"/>
            <a:ext cx="6762444" cy="10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81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90F9F-2710-49B1-9F76-D57AD947F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5" r="3614" b="22000"/>
          <a:stretch/>
        </p:blipFill>
        <p:spPr>
          <a:xfrm>
            <a:off x="1278302" y="3840480"/>
            <a:ext cx="6587397" cy="1115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E36BE4-9D2A-4999-898C-3A5A66A1B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1504"/>
          <a:stretch/>
        </p:blipFill>
        <p:spPr>
          <a:xfrm>
            <a:off x="1178663" y="182880"/>
            <a:ext cx="6786675" cy="1116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90589-C9D1-4C2C-B20F-678EFF840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31" r="363" b="53794"/>
          <a:stretch/>
        </p:blipFill>
        <p:spPr>
          <a:xfrm>
            <a:off x="1190778" y="1463040"/>
            <a:ext cx="6762444" cy="743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B7312-A0B9-4DD0-9C4B-929FA8D49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0" r="363" b="28496"/>
          <a:stretch/>
        </p:blipFill>
        <p:spPr>
          <a:xfrm>
            <a:off x="1190778" y="2651760"/>
            <a:ext cx="6762444" cy="10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3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90F9F-2710-49B1-9F76-D57AD947F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5" r="3614" b="22000"/>
          <a:stretch/>
        </p:blipFill>
        <p:spPr>
          <a:xfrm>
            <a:off x="1278302" y="3840480"/>
            <a:ext cx="6587397" cy="1115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E36BE4-9D2A-4999-898C-3A5A66A1B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1504"/>
          <a:stretch/>
        </p:blipFill>
        <p:spPr>
          <a:xfrm>
            <a:off x="1178663" y="182880"/>
            <a:ext cx="6786675" cy="1116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90589-C9D1-4C2C-B20F-678EFF840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31" r="363" b="53794"/>
          <a:stretch/>
        </p:blipFill>
        <p:spPr>
          <a:xfrm>
            <a:off x="1190778" y="1463040"/>
            <a:ext cx="6762444" cy="743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B7312-A0B9-4DD0-9C4B-929FA8D49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0" r="363" b="28496"/>
          <a:stretch/>
        </p:blipFill>
        <p:spPr>
          <a:xfrm>
            <a:off x="1190778" y="2651760"/>
            <a:ext cx="6762444" cy="1040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94BF6-51C2-4019-A57A-A56BD3D7C3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1" t="5170" r="39644" b="78667"/>
          <a:stretch/>
        </p:blipFill>
        <p:spPr>
          <a:xfrm>
            <a:off x="2979778" y="5029200"/>
            <a:ext cx="3184445" cy="142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07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3CB8ECE-62B2-4072-9657-6A45C5BF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91440"/>
            <a:ext cx="8714455" cy="5696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DD2C3-A03E-4807-9A88-012F96D77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30400" r="36229" b="60080"/>
          <a:stretch/>
        </p:blipFill>
        <p:spPr>
          <a:xfrm>
            <a:off x="2394839" y="5852160"/>
            <a:ext cx="4354323" cy="91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89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D5414E6-EA58-4945-A7CE-9F31E03A5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65760"/>
            <a:ext cx="4271847" cy="6417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71D7C23-02CF-4544-9F60-A42188CA9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-1025" r="77542" b="73183"/>
          <a:stretch/>
        </p:blipFill>
        <p:spPr bwMode="auto">
          <a:xfrm>
            <a:off x="1737360" y="91440"/>
            <a:ext cx="1152167" cy="2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FFF64E-583F-4A8E-832A-B7B62E0E2F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9" t="3271"/>
          <a:stretch/>
        </p:blipFill>
        <p:spPr>
          <a:xfrm>
            <a:off x="4572000" y="855865"/>
            <a:ext cx="4513893" cy="97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88A09-F38B-46E7-B44C-4E5120DE13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66240" r="26683" b="28163"/>
          <a:stretch/>
        </p:blipFill>
        <p:spPr>
          <a:xfrm>
            <a:off x="4389120" y="2285987"/>
            <a:ext cx="4657023" cy="494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34147-42E4-4DE5-AC0C-B9940FF9C8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437" t="49" r="2060" b="50000"/>
          <a:stretch/>
        </p:blipFill>
        <p:spPr>
          <a:xfrm>
            <a:off x="4389120" y="2651760"/>
            <a:ext cx="1089924" cy="494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706B5-A278-49E2-A5B0-0C0C590929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50000" r="37340" b="49"/>
          <a:stretch/>
        </p:blipFill>
        <p:spPr>
          <a:xfrm>
            <a:off x="5394960" y="2743200"/>
            <a:ext cx="3690933" cy="4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14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5A6261B-1E1D-4E1C-A22E-4B9AE174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00" y="91440"/>
            <a:ext cx="4913801" cy="673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3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B90C51-C47B-4475-AFDC-36F09C2BA786}"/>
              </a:ext>
            </a:extLst>
          </p:cNvPr>
          <p:cNvSpPr txBox="1"/>
          <p:nvPr/>
        </p:nvSpPr>
        <p:spPr>
          <a:xfrm>
            <a:off x="453245" y="274320"/>
            <a:ext cx="8237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F(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u,v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is how much of frequency (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u,v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is in f(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x,y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34D7F-9540-4D02-9E63-5299C3B17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93" t="36060" r="20878" b="20130"/>
          <a:stretch/>
        </p:blipFill>
        <p:spPr>
          <a:xfrm>
            <a:off x="4994431" y="2194560"/>
            <a:ext cx="3827402" cy="3827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9F13F-7628-47B7-B2E6-F643A78934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24" b="2659"/>
          <a:stretch/>
        </p:blipFill>
        <p:spPr>
          <a:xfrm>
            <a:off x="0" y="1828800"/>
            <a:ext cx="4653492" cy="4019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083F-0A42-43A2-8AFB-865AE0BE6D2C}"/>
              </a:ext>
            </a:extLst>
          </p:cNvPr>
          <p:cNvSpPr txBox="1"/>
          <p:nvPr/>
        </p:nvSpPr>
        <p:spPr>
          <a:xfrm>
            <a:off x="1737360" y="1097280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F(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u,v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54448-A320-4A6A-81BC-9EEC193300F5}"/>
              </a:ext>
            </a:extLst>
          </p:cNvPr>
          <p:cNvSpPr txBox="1"/>
          <p:nvPr/>
        </p:nvSpPr>
        <p:spPr>
          <a:xfrm>
            <a:off x="4572000" y="3749040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E4ACE-7F9F-4CCF-A7BF-913D39686CAE}"/>
              </a:ext>
            </a:extLst>
          </p:cNvPr>
          <p:cNvSpPr txBox="1"/>
          <p:nvPr/>
        </p:nvSpPr>
        <p:spPr>
          <a:xfrm>
            <a:off x="6675120" y="1645920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E364E-F689-400D-B79F-2624BC246AD9}"/>
              </a:ext>
            </a:extLst>
          </p:cNvPr>
          <p:cNvSpPr txBox="1"/>
          <p:nvPr/>
        </p:nvSpPr>
        <p:spPr>
          <a:xfrm>
            <a:off x="5486400" y="1097280"/>
            <a:ext cx="2686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</a:t>
            </a:r>
            <a:r>
              <a:rPr lang="en-US" sz="2800" b="1" dirty="0" err="1"/>
              <a:t>u,v</a:t>
            </a:r>
            <a:r>
              <a:rPr lang="en-US" sz="2800" b="1" dirty="0"/>
              <a:t>) frequencies</a:t>
            </a:r>
          </a:p>
        </p:txBody>
      </p:sp>
    </p:spTree>
    <p:extLst>
      <p:ext uri="{BB962C8B-B14F-4D97-AF65-F5344CB8AC3E}">
        <p14:creationId xmlns:p14="http://schemas.microsoft.com/office/powerpoint/2010/main" val="293469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601C8-BF8C-4D2C-B2E1-B4586EE4E5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5760" r="2165" b="62880"/>
          <a:stretch/>
        </p:blipFill>
        <p:spPr>
          <a:xfrm>
            <a:off x="1401799" y="91440"/>
            <a:ext cx="6340402" cy="27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49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601C8-BF8C-4D2C-B2E1-B4586EE4E5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5760" r="2165" b="62880"/>
          <a:stretch/>
        </p:blipFill>
        <p:spPr>
          <a:xfrm>
            <a:off x="1401799" y="91440"/>
            <a:ext cx="6340402" cy="2773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518B9B-01FC-4973-869F-C53F3CC0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08" y="3017520"/>
            <a:ext cx="8749584" cy="373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348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20A4A-3C92-4EE9-8EE3-D9203C2DB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83" t="-355" r="-10" b="32530"/>
          <a:stretch/>
        </p:blipFill>
        <p:spPr>
          <a:xfrm>
            <a:off x="731520" y="182880"/>
            <a:ext cx="3798282" cy="2914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E6387E-EE6A-455F-B52B-98C717441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84940" r="87288" b="7867"/>
          <a:stretch/>
        </p:blipFill>
        <p:spPr>
          <a:xfrm>
            <a:off x="2286000" y="365760"/>
            <a:ext cx="1124695" cy="268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D0598-97E1-4C6C-861E-76D8A3243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18" r="27588" b="41693"/>
          <a:stretch/>
        </p:blipFill>
        <p:spPr>
          <a:xfrm>
            <a:off x="4114800" y="914400"/>
            <a:ext cx="4591180" cy="9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186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20A4A-3C92-4EE9-8EE3-D9203C2DB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83" t="-355" r="-10" b="32530"/>
          <a:stretch/>
        </p:blipFill>
        <p:spPr>
          <a:xfrm>
            <a:off x="731520" y="182880"/>
            <a:ext cx="3798282" cy="2914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E6387E-EE6A-455F-B52B-98C717441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84940" r="87288" b="7867"/>
          <a:stretch/>
        </p:blipFill>
        <p:spPr>
          <a:xfrm>
            <a:off x="2286000" y="365760"/>
            <a:ext cx="1124695" cy="268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EE813-5765-4A96-B5A3-7114842C5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0" b="80177"/>
          <a:stretch/>
        </p:blipFill>
        <p:spPr>
          <a:xfrm>
            <a:off x="1227327" y="3383280"/>
            <a:ext cx="6689347" cy="520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D0598-97E1-4C6C-861E-76D8A32437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18" r="27588" b="41693"/>
          <a:stretch/>
        </p:blipFill>
        <p:spPr>
          <a:xfrm>
            <a:off x="4114800" y="914400"/>
            <a:ext cx="4591180" cy="9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02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20A4A-3C92-4EE9-8EE3-D9203C2DB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83" t="-355" r="-10" b="32530"/>
          <a:stretch/>
        </p:blipFill>
        <p:spPr>
          <a:xfrm>
            <a:off x="731520" y="182880"/>
            <a:ext cx="3798282" cy="2914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E6387E-EE6A-455F-B52B-98C717441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5" t="84940" r="87288" b="7867"/>
          <a:stretch/>
        </p:blipFill>
        <p:spPr>
          <a:xfrm>
            <a:off x="2286000" y="365760"/>
            <a:ext cx="1124695" cy="26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B866EF-7B52-4E61-9FE4-F36B1C9D19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0" r="2139" b="23680"/>
          <a:stretch/>
        </p:blipFill>
        <p:spPr>
          <a:xfrm>
            <a:off x="1227898" y="4297680"/>
            <a:ext cx="6688204" cy="2079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EE813-5765-4A96-B5A3-7114842C5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0" b="80177"/>
          <a:stretch/>
        </p:blipFill>
        <p:spPr>
          <a:xfrm>
            <a:off x="1227327" y="3383280"/>
            <a:ext cx="6689347" cy="520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D0598-97E1-4C6C-861E-76D8A32437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18" r="27588" b="41693"/>
          <a:stretch/>
        </p:blipFill>
        <p:spPr>
          <a:xfrm>
            <a:off x="4114800" y="914400"/>
            <a:ext cx="4591180" cy="9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8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EFA5981-1A2E-4685-80B9-B2E444B4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0" y="731520"/>
            <a:ext cx="8895140" cy="5379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7960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839E4A1-81B7-4C45-A8D5-E3C49F12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91440"/>
            <a:ext cx="4604099" cy="67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41E0785-A304-4042-9E4F-947E553F4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0" y="640080"/>
            <a:ext cx="4010971" cy="602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2DB4D-A6F9-431C-9B76-86A5AC0E5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263" t="11114" r="9597"/>
          <a:stretch/>
        </p:blipFill>
        <p:spPr>
          <a:xfrm>
            <a:off x="6400800" y="182880"/>
            <a:ext cx="844911" cy="438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183AA-E72B-45EE-8162-8197CEA50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0" y="228600"/>
            <a:ext cx="1152244" cy="2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60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F77D5-868E-4D59-9C13-2D5441F16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t="12479" r="2165" b="67921"/>
          <a:stretch/>
        </p:blipFill>
        <p:spPr>
          <a:xfrm>
            <a:off x="1451383" y="0"/>
            <a:ext cx="6241234" cy="173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02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F77D5-868E-4D59-9C13-2D5441F16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t="12479" r="2165" b="67921"/>
          <a:stretch/>
        </p:blipFill>
        <p:spPr>
          <a:xfrm>
            <a:off x="1451383" y="0"/>
            <a:ext cx="6241234" cy="1733276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F745669-CE4B-407A-A45B-DFE111C5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40" y="1920240"/>
            <a:ext cx="7273920" cy="315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810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F77D5-868E-4D59-9C13-2D5441F16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t="12479" r="2165" b="67921"/>
          <a:stretch/>
        </p:blipFill>
        <p:spPr>
          <a:xfrm>
            <a:off x="1451383" y="0"/>
            <a:ext cx="6241234" cy="1733276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F745669-CE4B-407A-A45B-DFE111C5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40" y="1920240"/>
            <a:ext cx="7273920" cy="315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CA07E-1E61-42AF-94F6-FB53E095B5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41040" r="715" b="42720"/>
          <a:stretch/>
        </p:blipFill>
        <p:spPr>
          <a:xfrm>
            <a:off x="1377025" y="5303520"/>
            <a:ext cx="6389951" cy="14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6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6423B-90FE-4DEC-81BD-3BB0802A94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6781" b="66855"/>
          <a:stretch/>
        </p:blipFill>
        <p:spPr>
          <a:xfrm>
            <a:off x="1828800" y="1280160"/>
            <a:ext cx="6370951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B0423-46ED-41D9-9E91-737F93F2D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2979" r="13619" b="89741"/>
          <a:stretch/>
        </p:blipFill>
        <p:spPr>
          <a:xfrm>
            <a:off x="2017817" y="91438"/>
            <a:ext cx="5108366" cy="664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A8906-B6FD-420F-917E-26C1B8797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1" t="867" r="19925" b="86850"/>
          <a:stretch/>
        </p:blipFill>
        <p:spPr>
          <a:xfrm>
            <a:off x="457200" y="731520"/>
            <a:ext cx="4607457" cy="693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185EA-2A79-422A-9C5B-DDA79C1A7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79" t="33624" r="48756" b="52531"/>
          <a:stretch/>
        </p:blipFill>
        <p:spPr>
          <a:xfrm>
            <a:off x="457200" y="1463040"/>
            <a:ext cx="1288132" cy="693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293D8-2101-491A-AE74-DAEB3DC57F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939" r="11880" b="17448"/>
          <a:stretch/>
        </p:blipFill>
        <p:spPr>
          <a:xfrm>
            <a:off x="2011680" y="3474720"/>
            <a:ext cx="5440220" cy="1734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DF0E0-DA3F-47B0-AAF1-1477F5D601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9" r="16887" b="84362"/>
          <a:stretch/>
        </p:blipFill>
        <p:spPr>
          <a:xfrm>
            <a:off x="2011680" y="2377440"/>
            <a:ext cx="4907707" cy="608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200EB-F5F2-4E66-BE0A-FE1B03E205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" t="13254" r="74230" b="69360"/>
          <a:stretch/>
        </p:blipFill>
        <p:spPr>
          <a:xfrm>
            <a:off x="7315200" y="2377440"/>
            <a:ext cx="1580387" cy="676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2B5CE-3EE4-470D-AA55-B584617620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7573" r="75002" b="189"/>
          <a:stretch/>
        </p:blipFill>
        <p:spPr>
          <a:xfrm>
            <a:off x="365760" y="3657600"/>
            <a:ext cx="1533459" cy="8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108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2C41A31-822B-4017-BA03-D32A45928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200" y="0"/>
            <a:ext cx="4609600" cy="68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7927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D7D46CF-482D-4182-9194-B95DC40D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4" y="1463040"/>
            <a:ext cx="8992532" cy="377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005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D61213B4-0A88-419F-ADFA-8E8965D41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7" y="91440"/>
            <a:ext cx="8842667" cy="6668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1496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5EF8944-1DC9-46FD-9873-799525E0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8" y="1188720"/>
            <a:ext cx="8895085" cy="392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5263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4F732-D581-42ED-BFED-5C43F3FB1A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84528" r="52043" b="10695"/>
          <a:stretch/>
        </p:blipFill>
        <p:spPr>
          <a:xfrm>
            <a:off x="2574939" y="638236"/>
            <a:ext cx="1881847" cy="422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5C87A9-7C59-4253-9E06-350663710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2165" b="77441"/>
          <a:stretch/>
        </p:blipFill>
        <p:spPr>
          <a:xfrm>
            <a:off x="1228787" y="2011680"/>
            <a:ext cx="6686427" cy="140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91693-8291-4F54-8986-F67117EC1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03" t="26669" r="10989" b="30557"/>
          <a:stretch/>
        </p:blipFill>
        <p:spPr>
          <a:xfrm>
            <a:off x="4389120" y="667512"/>
            <a:ext cx="2764670" cy="422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2741F-B954-4775-9BF2-85F21260D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8" t="60737" r="42416" b="375"/>
          <a:stretch/>
        </p:blipFill>
        <p:spPr>
          <a:xfrm>
            <a:off x="1188720" y="1188720"/>
            <a:ext cx="3805735" cy="384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DE425-93E5-46AA-A696-5CEBAB366D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405" b="39539"/>
          <a:stretch/>
        </p:blipFill>
        <p:spPr>
          <a:xfrm>
            <a:off x="1176233" y="484632"/>
            <a:ext cx="1398707" cy="597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1FE792-AE4E-4E5C-AFFE-2BDCF25EB9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715" t="30557" r="1368" b="30557"/>
          <a:stretch/>
        </p:blipFill>
        <p:spPr>
          <a:xfrm>
            <a:off x="7315200" y="685800"/>
            <a:ext cx="537670" cy="384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C1170-5990-47DD-9752-053D610756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387" t="23100"/>
          <a:stretch/>
        </p:blipFill>
        <p:spPr>
          <a:xfrm>
            <a:off x="5029200" y="1234440"/>
            <a:ext cx="2489875" cy="2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07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71B84-188E-4538-8B74-6273528157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" r="3614" b="79680"/>
          <a:stretch/>
        </p:blipFill>
        <p:spPr>
          <a:xfrm>
            <a:off x="1278302" y="274320"/>
            <a:ext cx="6587397" cy="153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74D7E-AA41-4D99-AE73-2F5240894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120" r="6513" b="57280"/>
          <a:stretch/>
        </p:blipFill>
        <p:spPr>
          <a:xfrm>
            <a:off x="1280160" y="2468880"/>
            <a:ext cx="6389200" cy="173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25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35CFE47-4708-422F-A5A9-EADD0A8F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49" y="91440"/>
            <a:ext cx="6154902" cy="664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99721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730440B-6E79-4BC0-A668-38AC7390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0" y="365760"/>
            <a:ext cx="8823200" cy="616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518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BC156-C52D-4427-9F12-6F4F0B6BF0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5" t="60173" r="13947" b="35440"/>
          <a:stretch/>
        </p:blipFill>
        <p:spPr>
          <a:xfrm>
            <a:off x="2243899" y="91440"/>
            <a:ext cx="4593996" cy="387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BB66F3-3941-4014-AB19-26E846D1D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9" t="2663" r="37930" b="70806"/>
          <a:stretch/>
        </p:blipFill>
        <p:spPr>
          <a:xfrm>
            <a:off x="1737360" y="1097280"/>
            <a:ext cx="2218334" cy="2203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6C3CC0-28D4-4B26-921A-5C0DEAB3A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92" r="67643" b="16353"/>
          <a:stretch/>
        </p:blipFill>
        <p:spPr>
          <a:xfrm>
            <a:off x="4754880" y="4389119"/>
            <a:ext cx="2570763" cy="1878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2E611-F2A2-493D-A430-E2DCB75178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68" t="57811" r="-77" b="4202"/>
          <a:stretch/>
        </p:blipFill>
        <p:spPr>
          <a:xfrm>
            <a:off x="548640" y="548640"/>
            <a:ext cx="1554494" cy="460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E92D1-AE7C-4972-8B38-7024E2B00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" y="3840480"/>
            <a:ext cx="1060796" cy="451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96CED-2105-4A27-9701-B3269CC82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50" t="-281" r="103" b="73696"/>
          <a:stretch/>
        </p:blipFill>
        <p:spPr>
          <a:xfrm>
            <a:off x="4754880" y="1097280"/>
            <a:ext cx="2600444" cy="1960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0509-CFD6-4893-A088-614CAEE876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2224" b="40907"/>
          <a:stretch/>
        </p:blipFill>
        <p:spPr>
          <a:xfrm>
            <a:off x="1737360" y="4480560"/>
            <a:ext cx="1900812" cy="1916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57212-504E-49D0-9C1A-6AB7BAEB720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2053" r="32780" b="22735"/>
          <a:stretch/>
        </p:blipFill>
        <p:spPr>
          <a:xfrm>
            <a:off x="2194560" y="548634"/>
            <a:ext cx="4593996" cy="460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360127-C06B-447C-9E19-EC274B7E8FD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86960" r="4340" b="7383"/>
          <a:stretch/>
        </p:blipFill>
        <p:spPr>
          <a:xfrm>
            <a:off x="2103121" y="3840480"/>
            <a:ext cx="6304863" cy="5002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8968B9-50C1-47D0-8021-9DC85DCF68F5}"/>
              </a:ext>
            </a:extLst>
          </p:cNvPr>
          <p:cNvSpPr txBox="1"/>
          <p:nvPr/>
        </p:nvSpPr>
        <p:spPr>
          <a:xfrm>
            <a:off x="2560320" y="6400800"/>
            <a:ext cx="284052" cy="373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8C605-1A39-45EE-84D4-73DF3D73F2FA}"/>
              </a:ext>
            </a:extLst>
          </p:cNvPr>
          <p:cNvSpPr txBox="1"/>
          <p:nvPr/>
        </p:nvSpPr>
        <p:spPr>
          <a:xfrm>
            <a:off x="3727090" y="523403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8B3FD-247D-40FE-A58F-AACA233B4FEF}"/>
              </a:ext>
            </a:extLst>
          </p:cNvPr>
          <p:cNvSpPr txBox="1"/>
          <p:nvPr/>
        </p:nvSpPr>
        <p:spPr>
          <a:xfrm>
            <a:off x="6991515" y="54864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7B165-93F2-4C80-A48D-F71982C2FF82}"/>
              </a:ext>
            </a:extLst>
          </p:cNvPr>
          <p:cNvSpPr txBox="1"/>
          <p:nvPr/>
        </p:nvSpPr>
        <p:spPr>
          <a:xfrm>
            <a:off x="5120640" y="292608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234204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28EFD24-F808-4A36-817A-8974164EB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5" y="1188720"/>
            <a:ext cx="8958171" cy="399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144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6423B-90FE-4DEC-81BD-3BB0802A94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6781" b="66855"/>
          <a:stretch/>
        </p:blipFill>
        <p:spPr>
          <a:xfrm>
            <a:off x="1828800" y="1280160"/>
            <a:ext cx="6370951" cy="103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B0423-46ED-41D9-9E91-737F93F2D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2979" r="13619" b="89741"/>
          <a:stretch/>
        </p:blipFill>
        <p:spPr>
          <a:xfrm>
            <a:off x="2017817" y="91438"/>
            <a:ext cx="5108366" cy="664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A8906-B6FD-420F-917E-26C1B8797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1" t="867" r="19925" b="86850"/>
          <a:stretch/>
        </p:blipFill>
        <p:spPr>
          <a:xfrm>
            <a:off x="457200" y="731520"/>
            <a:ext cx="4607457" cy="693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185EA-2A79-422A-9C5B-DDA79C1A7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79" t="33624" r="48756" b="52531"/>
          <a:stretch/>
        </p:blipFill>
        <p:spPr>
          <a:xfrm>
            <a:off x="457200" y="1463040"/>
            <a:ext cx="1288132" cy="693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293D8-2101-491A-AE74-DAEB3DC57F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939" r="11880" b="17448"/>
          <a:stretch/>
        </p:blipFill>
        <p:spPr>
          <a:xfrm>
            <a:off x="2011680" y="3474720"/>
            <a:ext cx="5440220" cy="1734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DF0E0-DA3F-47B0-AAF1-1477F5D601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9" r="16887" b="84362"/>
          <a:stretch/>
        </p:blipFill>
        <p:spPr>
          <a:xfrm>
            <a:off x="2011680" y="2377440"/>
            <a:ext cx="4907707" cy="608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200EB-F5F2-4E66-BE0A-FE1B03E205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" t="13254" r="74230" b="69360"/>
          <a:stretch/>
        </p:blipFill>
        <p:spPr>
          <a:xfrm>
            <a:off x="7315200" y="2377440"/>
            <a:ext cx="1580387" cy="676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2B5CE-3EE4-470D-AA55-B584617620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7573" r="75002" b="189"/>
          <a:stretch/>
        </p:blipFill>
        <p:spPr>
          <a:xfrm>
            <a:off x="365760" y="3657600"/>
            <a:ext cx="1533459" cy="865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3B395B-4753-43D9-972F-499CBD29B0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017" r="1798" b="68553"/>
          <a:stretch/>
        </p:blipFill>
        <p:spPr>
          <a:xfrm>
            <a:off x="365760" y="5669280"/>
            <a:ext cx="6711577" cy="10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16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C91D5-A6E9-4913-B562-C1B68514F3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2" t="14770" r="4340" b="77440"/>
          <a:stretch/>
        </p:blipFill>
        <p:spPr>
          <a:xfrm>
            <a:off x="2194384" y="0"/>
            <a:ext cx="4755233" cy="688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2376FC-D0EF-4952-B93C-B423DFEC3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6" t="18948" r="30170" b="49011"/>
          <a:stretch/>
        </p:blipFill>
        <p:spPr>
          <a:xfrm>
            <a:off x="182880" y="779055"/>
            <a:ext cx="3987537" cy="1141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67488-80A3-4D7E-BBF1-DFDBB4154B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37680" r="34055" b="56720"/>
          <a:stretch/>
        </p:blipFill>
        <p:spPr>
          <a:xfrm>
            <a:off x="4480560" y="914400"/>
            <a:ext cx="4156403" cy="495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F8B1A-633A-4E14-B6AF-FD4FBFDEAF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2" t="69111" r="40092" b="603"/>
          <a:stretch/>
        </p:blipFill>
        <p:spPr>
          <a:xfrm>
            <a:off x="5760720" y="2103120"/>
            <a:ext cx="3319308" cy="495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94AA8-71B6-4B30-8993-D0A05B60E7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9" t="34869" r="132" b="34857"/>
          <a:stretch/>
        </p:blipFill>
        <p:spPr>
          <a:xfrm>
            <a:off x="91440" y="2011680"/>
            <a:ext cx="5667803" cy="495222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A6A5727-FFF1-4202-9D86-9B5D759C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2651760"/>
            <a:ext cx="8823200" cy="3904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726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7F308-E024-45A9-A4C4-DCF10E58A2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4" t="64560" r="10137" b="29840"/>
          <a:stretch/>
        </p:blipFill>
        <p:spPr>
          <a:xfrm>
            <a:off x="2194350" y="91440"/>
            <a:ext cx="4755301" cy="495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66B8E-F872-41CF-B61D-8F12D0C1A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" y="1828800"/>
            <a:ext cx="8905829" cy="392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5037E5-F1F7-4CB1-AF21-13EA802C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70160" r="34780" b="23680"/>
          <a:stretch/>
        </p:blipFill>
        <p:spPr>
          <a:xfrm>
            <a:off x="2590676" y="731520"/>
            <a:ext cx="3962649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565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25699-A8F3-4197-9B6C-DD24EF00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6880" r="30431" b="87520"/>
          <a:stretch/>
        </p:blipFill>
        <p:spPr>
          <a:xfrm>
            <a:off x="2937350" y="0"/>
            <a:ext cx="3269300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7E750-7678-43F0-8F32-798043AA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11921" r="45651" b="80858"/>
          <a:stretch/>
        </p:blipFill>
        <p:spPr>
          <a:xfrm>
            <a:off x="3135514" y="548640"/>
            <a:ext cx="2872973" cy="63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386D6-BDDC-4F4B-A4A6-9200FBD6AD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1231" r="18" b="59374"/>
          <a:stretch/>
        </p:blipFill>
        <p:spPr>
          <a:xfrm>
            <a:off x="1154175" y="1188720"/>
            <a:ext cx="6833324" cy="17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917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25699-A8F3-4197-9B6C-DD24EF00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6880" r="30431" b="87520"/>
          <a:stretch/>
        </p:blipFill>
        <p:spPr>
          <a:xfrm>
            <a:off x="2937350" y="0"/>
            <a:ext cx="3269300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7E750-7678-43F0-8F32-798043AA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11921" r="45651" b="80858"/>
          <a:stretch/>
        </p:blipFill>
        <p:spPr>
          <a:xfrm>
            <a:off x="3135514" y="548640"/>
            <a:ext cx="2872973" cy="63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386D6-BDDC-4F4B-A4A6-9200FBD6AD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1231" r="18" b="59374"/>
          <a:stretch/>
        </p:blipFill>
        <p:spPr>
          <a:xfrm>
            <a:off x="1154175" y="1188720"/>
            <a:ext cx="6833324" cy="1715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61385-BF8D-4198-827E-1561761A9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0" r="2165" b="41600"/>
          <a:stretch/>
        </p:blipFill>
        <p:spPr>
          <a:xfrm>
            <a:off x="1228787" y="3108960"/>
            <a:ext cx="6686427" cy="9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169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25699-A8F3-4197-9B6C-DD24EF00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6880" r="30431" b="87520"/>
          <a:stretch/>
        </p:blipFill>
        <p:spPr>
          <a:xfrm>
            <a:off x="2937350" y="0"/>
            <a:ext cx="3269300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7E750-7678-43F0-8F32-798043AA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11921" r="45651" b="80858"/>
          <a:stretch/>
        </p:blipFill>
        <p:spPr>
          <a:xfrm>
            <a:off x="3135514" y="548640"/>
            <a:ext cx="2872973" cy="63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386D6-BDDC-4F4B-A4A6-9200FBD6AD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1231" r="18" b="59374"/>
          <a:stretch/>
        </p:blipFill>
        <p:spPr>
          <a:xfrm>
            <a:off x="1154175" y="1188720"/>
            <a:ext cx="6833324" cy="1715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61385-BF8D-4198-827E-1561761A9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0" r="2165" b="41600"/>
          <a:stretch/>
        </p:blipFill>
        <p:spPr>
          <a:xfrm>
            <a:off x="1228787" y="3108960"/>
            <a:ext cx="6686427" cy="990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BE5D0-60A8-4A9D-A748-704789A4E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248" r="68"/>
          <a:stretch/>
        </p:blipFill>
        <p:spPr>
          <a:xfrm>
            <a:off x="1212342" y="4114800"/>
            <a:ext cx="6835651" cy="5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22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25699-A8F3-4197-9B6C-DD24EF00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6880" r="30431" b="87520"/>
          <a:stretch/>
        </p:blipFill>
        <p:spPr>
          <a:xfrm>
            <a:off x="2937350" y="0"/>
            <a:ext cx="3269300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7E750-7678-43F0-8F32-798043AAFD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11921" r="45651" b="80858"/>
          <a:stretch/>
        </p:blipFill>
        <p:spPr>
          <a:xfrm>
            <a:off x="3135514" y="548640"/>
            <a:ext cx="2872973" cy="63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386D6-BDDC-4F4B-A4A6-9200FBD6AD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1231" r="18" b="59374"/>
          <a:stretch/>
        </p:blipFill>
        <p:spPr>
          <a:xfrm>
            <a:off x="1154175" y="1188720"/>
            <a:ext cx="6833324" cy="1715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61385-BF8D-4198-827E-1561761A9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0" r="2165" b="41600"/>
          <a:stretch/>
        </p:blipFill>
        <p:spPr>
          <a:xfrm>
            <a:off x="1228787" y="3108960"/>
            <a:ext cx="6686427" cy="990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BE5D0-60A8-4A9D-A748-704789A4E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248" r="68"/>
          <a:stretch/>
        </p:blipFill>
        <p:spPr>
          <a:xfrm>
            <a:off x="1212342" y="4114800"/>
            <a:ext cx="6835651" cy="556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554935-DEEF-4639-B6D3-0FAEC82974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4240" r="-10" b="53333"/>
          <a:stretch/>
        </p:blipFill>
        <p:spPr>
          <a:xfrm>
            <a:off x="1371600" y="4663440"/>
            <a:ext cx="6835212" cy="198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6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E3432-7790-4F8D-837C-6C5ADD4B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20" y="91440"/>
            <a:ext cx="2877561" cy="640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911E9-8363-444C-B33D-CE5935581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164" b="44582"/>
          <a:stretch/>
        </p:blipFill>
        <p:spPr>
          <a:xfrm>
            <a:off x="1365428" y="731520"/>
            <a:ext cx="6413145" cy="4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309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E3432-7790-4F8D-837C-6C5ADD4B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20" y="91440"/>
            <a:ext cx="2877561" cy="640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911E9-8363-444C-B33D-CE5935581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164" b="44582"/>
          <a:stretch/>
        </p:blipFill>
        <p:spPr>
          <a:xfrm>
            <a:off x="1365428" y="731520"/>
            <a:ext cx="6413145" cy="479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0DECF-0DBF-48D1-A41B-BEFE389BB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1" t="33150" r="5783"/>
          <a:stretch/>
        </p:blipFill>
        <p:spPr>
          <a:xfrm>
            <a:off x="1787638" y="1280160"/>
            <a:ext cx="5568725" cy="112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61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E3432-7790-4F8D-837C-6C5ADD4B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20" y="91440"/>
            <a:ext cx="2877561" cy="640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911E9-8363-444C-B33D-CE5935581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164" b="44582"/>
          <a:stretch/>
        </p:blipFill>
        <p:spPr>
          <a:xfrm>
            <a:off x="1365428" y="731520"/>
            <a:ext cx="6413145" cy="479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0DECF-0DBF-48D1-A41B-BEFE389BB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1" t="33150" r="5783"/>
          <a:stretch/>
        </p:blipFill>
        <p:spPr>
          <a:xfrm>
            <a:off x="1787638" y="1280160"/>
            <a:ext cx="5568725" cy="1124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F39F0-7CDD-4802-897B-5D47EAF388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" b="67026"/>
          <a:stretch/>
        </p:blipFill>
        <p:spPr>
          <a:xfrm>
            <a:off x="1371600" y="2865057"/>
            <a:ext cx="6737199" cy="4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828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E3432-7790-4F8D-837C-6C5ADD4B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20" y="91440"/>
            <a:ext cx="2877561" cy="640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911E9-8363-444C-B33D-CE5935581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164" b="44582"/>
          <a:stretch/>
        </p:blipFill>
        <p:spPr>
          <a:xfrm>
            <a:off x="1365428" y="731520"/>
            <a:ext cx="6413145" cy="479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0DECF-0DBF-48D1-A41B-BEFE389BB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1" t="33150" r="5783"/>
          <a:stretch/>
        </p:blipFill>
        <p:spPr>
          <a:xfrm>
            <a:off x="1787638" y="1280160"/>
            <a:ext cx="5568725" cy="1124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D5C22-C1B3-4459-A09B-978771B3AD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8100" r="1422" b="11758"/>
          <a:stretch/>
        </p:blipFill>
        <p:spPr>
          <a:xfrm>
            <a:off x="1097280" y="3582620"/>
            <a:ext cx="6737199" cy="896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F39F0-7CDD-4802-897B-5D47EAF388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" b="67026"/>
          <a:stretch/>
        </p:blipFill>
        <p:spPr>
          <a:xfrm>
            <a:off x="1371600" y="2865057"/>
            <a:ext cx="6737199" cy="4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9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BB0256-78C8-4CB2-B7E3-1F8726B7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5" t="3538" r="1460" b="79662"/>
          <a:stretch/>
        </p:blipFill>
        <p:spPr>
          <a:xfrm>
            <a:off x="1252368" y="91440"/>
            <a:ext cx="6639265" cy="14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035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E3432-7790-4F8D-837C-6C5ADD4B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20" y="91440"/>
            <a:ext cx="2877561" cy="640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911E9-8363-444C-B33D-CE5935581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164" b="44582"/>
          <a:stretch/>
        </p:blipFill>
        <p:spPr>
          <a:xfrm>
            <a:off x="1365428" y="731520"/>
            <a:ext cx="6413145" cy="479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0DECF-0DBF-48D1-A41B-BEFE389BB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1" t="33150" r="5783"/>
          <a:stretch/>
        </p:blipFill>
        <p:spPr>
          <a:xfrm>
            <a:off x="1787638" y="1280160"/>
            <a:ext cx="5568725" cy="1124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D5C22-C1B3-4459-A09B-978771B3AD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8100" r="1422" b="11758"/>
          <a:stretch/>
        </p:blipFill>
        <p:spPr>
          <a:xfrm>
            <a:off x="1097280" y="3582620"/>
            <a:ext cx="6737199" cy="896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F39F0-7CDD-4802-897B-5D47EAF388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" b="67026"/>
          <a:stretch/>
        </p:blipFill>
        <p:spPr>
          <a:xfrm>
            <a:off x="1371600" y="2865057"/>
            <a:ext cx="6737199" cy="479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83D7A9-E3F4-4100-A4D4-8FD15908DE8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r="5064" b="81333"/>
          <a:stretch/>
        </p:blipFill>
        <p:spPr>
          <a:xfrm>
            <a:off x="1327851" y="4846320"/>
            <a:ext cx="6488298" cy="1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39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A3A9E2-5EB0-42BE-9502-E5BBE84628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19760" r="2165" b="72400"/>
          <a:stretch/>
        </p:blipFill>
        <p:spPr>
          <a:xfrm>
            <a:off x="1352284" y="0"/>
            <a:ext cx="6439432" cy="693311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B6D45AD-FD49-4D7D-B704-18073553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76" y="731518"/>
            <a:ext cx="7520448" cy="324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B3AA1-8425-441C-8240-3118345AA1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0" r="715" b="49653"/>
          <a:stretch/>
        </p:blipFill>
        <p:spPr>
          <a:xfrm>
            <a:off x="1005840" y="4480548"/>
            <a:ext cx="6785525" cy="1417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BE9BEA-0295-4C9D-94DB-99957F171C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468" t="75608" r="363"/>
          <a:stretch/>
        </p:blipFill>
        <p:spPr>
          <a:xfrm>
            <a:off x="7132320" y="5486400"/>
            <a:ext cx="1436757" cy="47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6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40255FD-19E7-4407-9879-41BE469F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8" y="1280160"/>
            <a:ext cx="8938424" cy="367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6312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A2AE8-DA4D-4F88-90F0-FE1186D292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0194" r="26395" b="12480"/>
          <a:stretch/>
        </p:blipFill>
        <p:spPr>
          <a:xfrm>
            <a:off x="731520" y="1554480"/>
            <a:ext cx="5030559" cy="647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6C4FA-5F78-49B0-8D00-E9EEB0070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" b="42433"/>
          <a:stretch/>
        </p:blipFill>
        <p:spPr>
          <a:xfrm>
            <a:off x="1154394" y="182880"/>
            <a:ext cx="6835213" cy="1168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41370-31C5-4810-8411-8A1EA78A68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" r="2166" b="82959"/>
          <a:stretch/>
        </p:blipFill>
        <p:spPr>
          <a:xfrm>
            <a:off x="1228821" y="2194560"/>
            <a:ext cx="6686359" cy="1167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10D86-B738-4474-B22C-CB4FF18775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 r="17964" b="67898"/>
          <a:stretch/>
        </p:blipFill>
        <p:spPr>
          <a:xfrm>
            <a:off x="731520" y="4023360"/>
            <a:ext cx="5606641" cy="59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90EE4-8C05-49F9-8060-CEC5C2CE5A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56144" r="47255" b="-2510"/>
          <a:stretch/>
        </p:blipFill>
        <p:spPr>
          <a:xfrm>
            <a:off x="6126480" y="4114800"/>
            <a:ext cx="2951927" cy="505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E7F7B-CF2C-4D6F-8864-938ACFADE5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771" r="17985" b="51263"/>
          <a:stretch/>
        </p:blipFill>
        <p:spPr>
          <a:xfrm>
            <a:off x="1768679" y="4937760"/>
            <a:ext cx="5606642" cy="883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8083E-F796-49B4-8BDC-1F597763AE3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8" r="56523" b="74640"/>
          <a:stretch/>
        </p:blipFill>
        <p:spPr>
          <a:xfrm>
            <a:off x="1280160" y="3474720"/>
            <a:ext cx="2971389" cy="4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0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On-screen Show (4:3)</PresentationFormat>
  <Paragraphs>26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2022-04-19T04:21:06Z</dcterms:modified>
</cp:coreProperties>
</file>